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A17D5-4E79-45DA-A8EF-9112D2A6EBB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34EF-80F2-4BB9-A405-4A5902DB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TOK Essay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CAJ5GX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685800"/>
            <a:ext cx="1847850" cy="2466975"/>
          </a:xfrm>
          <a:prstGeom prst="rect">
            <a:avLst/>
          </a:prstGeom>
        </p:spPr>
      </p:pic>
      <p:pic>
        <p:nvPicPr>
          <p:cNvPr id="5" name="Picture 4" descr="tok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14400"/>
            <a:ext cx="2143125" cy="2143125"/>
          </a:xfrm>
          <a:prstGeom prst="rect">
            <a:avLst/>
          </a:prstGeom>
        </p:spPr>
      </p:pic>
      <p:pic>
        <p:nvPicPr>
          <p:cNvPr id="6" name="Content Placeholder 3" descr="tokessay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343650"/>
            <a:ext cx="4562475" cy="51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en-US" dirty="0" smtClean="0"/>
              <a:t>In groups of 3/4 </a:t>
            </a:r>
          </a:p>
          <a:p>
            <a:r>
              <a:rPr lang="en-US" dirty="0" smtClean="0"/>
              <a:t>Look at the ideas from last week about the different assessment criteria </a:t>
            </a:r>
          </a:p>
          <a:p>
            <a:r>
              <a:rPr lang="en-US" dirty="0" smtClean="0"/>
              <a:t>Summaries it </a:t>
            </a:r>
          </a:p>
          <a:p>
            <a:r>
              <a:rPr lang="en-US" dirty="0" smtClean="0"/>
              <a:t>Present it to the class your findings</a:t>
            </a:r>
            <a:endParaRPr lang="en-US" dirty="0"/>
          </a:p>
        </p:txBody>
      </p:sp>
      <p:pic>
        <p:nvPicPr>
          <p:cNvPr id="4" name="Content Placeholder 3" descr="tokessay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343650"/>
            <a:ext cx="4562475" cy="514350"/>
          </a:xfrm>
          <a:prstGeom prst="rect">
            <a:avLst/>
          </a:prstGeom>
        </p:spPr>
      </p:pic>
      <p:pic>
        <p:nvPicPr>
          <p:cNvPr id="5" name="Picture 4" descr="think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96150" y="0"/>
            <a:ext cx="1847850" cy="2466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rest of today and H/w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the TOK essay</a:t>
            </a:r>
          </a:p>
          <a:p>
            <a:r>
              <a:rPr lang="en-US" dirty="0" smtClean="0"/>
              <a:t>It will be due at the end of the double class the next day</a:t>
            </a:r>
          </a:p>
          <a:p>
            <a:r>
              <a:rPr lang="en-US" dirty="0" smtClean="0"/>
              <a:t>Mr. O will correct it over the weekend</a:t>
            </a:r>
            <a:endParaRPr lang="en-US" dirty="0"/>
          </a:p>
        </p:txBody>
      </p:sp>
      <p:pic>
        <p:nvPicPr>
          <p:cNvPr id="4" name="Picture 3" descr="tok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007224"/>
            <a:ext cx="3200400" cy="2850776"/>
          </a:xfrm>
          <a:prstGeom prst="rect">
            <a:avLst/>
          </a:prstGeom>
        </p:spPr>
      </p:pic>
      <p:pic>
        <p:nvPicPr>
          <p:cNvPr id="5" name="Content Placeholder 3" descr="tokessay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343650"/>
            <a:ext cx="4562475" cy="51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61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TOK Essay</vt:lpstr>
      <vt:lpstr>Introduction</vt:lpstr>
      <vt:lpstr>For rest of today and H/w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 Essay</dc:title>
  <dc:creator>s.oloughlin</dc:creator>
  <cp:lastModifiedBy>s.oloughlin</cp:lastModifiedBy>
  <cp:revision>8</cp:revision>
  <dcterms:created xsi:type="dcterms:W3CDTF">2012-01-12T04:51:11Z</dcterms:created>
  <dcterms:modified xsi:type="dcterms:W3CDTF">2012-01-18T07:30:36Z</dcterms:modified>
</cp:coreProperties>
</file>